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4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i Hansen" userId="bcafb5cc-c472-48e4-901a-b2958ad60e60" providerId="ADAL" clId="{CC04F6EF-7645-433C-B4BA-A7BEEDF1A27F}"/>
    <pc:docChg chg="custSel modSld">
      <pc:chgData name="Carli Hansen" userId="bcafb5cc-c472-48e4-901a-b2958ad60e60" providerId="ADAL" clId="{CC04F6EF-7645-433C-B4BA-A7BEEDF1A27F}" dt="2022-12-06T19:39:40.802" v="38" actId="20577"/>
      <pc:docMkLst>
        <pc:docMk/>
      </pc:docMkLst>
      <pc:sldChg chg="modSp mod">
        <pc:chgData name="Carli Hansen" userId="bcafb5cc-c472-48e4-901a-b2958ad60e60" providerId="ADAL" clId="{CC04F6EF-7645-433C-B4BA-A7BEEDF1A27F}" dt="2022-12-06T19:37:50.134" v="3" actId="20577"/>
        <pc:sldMkLst>
          <pc:docMk/>
          <pc:sldMk cId="0" sldId="256"/>
        </pc:sldMkLst>
        <pc:spChg chg="mod">
          <ac:chgData name="Carli Hansen" userId="bcafb5cc-c472-48e4-901a-b2958ad60e60" providerId="ADAL" clId="{CC04F6EF-7645-433C-B4BA-A7BEEDF1A27F}" dt="2022-12-06T19:37:39.841" v="2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Carli Hansen" userId="bcafb5cc-c472-48e4-901a-b2958ad60e60" providerId="ADAL" clId="{CC04F6EF-7645-433C-B4BA-A7BEEDF1A27F}" dt="2022-12-06T19:37:50.134" v="3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C04F6EF-7645-433C-B4BA-A7BEEDF1A27F}" dt="2022-12-06T19:38:07.958" v="6" actId="20577"/>
        <pc:sldMkLst>
          <pc:docMk/>
          <pc:sldMk cId="0" sldId="257"/>
        </pc:sldMkLst>
        <pc:spChg chg="mod">
          <ac:chgData name="Carli Hansen" userId="bcafb5cc-c472-48e4-901a-b2958ad60e60" providerId="ADAL" clId="{CC04F6EF-7645-433C-B4BA-A7BEEDF1A27F}" dt="2022-12-06T19:38:07.958" v="6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C04F6EF-7645-433C-B4BA-A7BEEDF1A27F}" dt="2022-12-06T19:38:19.358" v="13" actId="20577"/>
        <pc:sldMkLst>
          <pc:docMk/>
          <pc:sldMk cId="0" sldId="258"/>
        </pc:sldMkLst>
        <pc:spChg chg="mod">
          <ac:chgData name="Carli Hansen" userId="bcafb5cc-c472-48e4-901a-b2958ad60e60" providerId="ADAL" clId="{CC04F6EF-7645-433C-B4BA-A7BEEDF1A27F}" dt="2022-12-06T19:38:19.358" v="13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C04F6EF-7645-433C-B4BA-A7BEEDF1A27F}" dt="2022-12-06T19:38:31.847" v="20" actId="20577"/>
        <pc:sldMkLst>
          <pc:docMk/>
          <pc:sldMk cId="0" sldId="260"/>
        </pc:sldMkLst>
        <pc:spChg chg="mod">
          <ac:chgData name="Carli Hansen" userId="bcafb5cc-c472-48e4-901a-b2958ad60e60" providerId="ADAL" clId="{CC04F6EF-7645-433C-B4BA-A7BEEDF1A27F}" dt="2022-12-06T19:38:31.847" v="20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C04F6EF-7645-433C-B4BA-A7BEEDF1A27F}" dt="2022-12-06T19:38:42.102" v="27" actId="20577"/>
        <pc:sldMkLst>
          <pc:docMk/>
          <pc:sldMk cId="0" sldId="261"/>
        </pc:sldMkLst>
        <pc:spChg chg="mod">
          <ac:chgData name="Carli Hansen" userId="bcafb5cc-c472-48e4-901a-b2958ad60e60" providerId="ADAL" clId="{CC04F6EF-7645-433C-B4BA-A7BEEDF1A27F}" dt="2022-12-06T19:38:42.102" v="27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C04F6EF-7645-433C-B4BA-A7BEEDF1A27F}" dt="2022-12-06T19:38:49.888" v="28" actId="20577"/>
        <pc:sldMkLst>
          <pc:docMk/>
          <pc:sldMk cId="0" sldId="262"/>
        </pc:sldMkLst>
        <pc:spChg chg="mod">
          <ac:chgData name="Carli Hansen" userId="bcafb5cc-c472-48e4-901a-b2958ad60e60" providerId="ADAL" clId="{CC04F6EF-7645-433C-B4BA-A7BEEDF1A27F}" dt="2022-12-06T19:38:49.888" v="28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C04F6EF-7645-433C-B4BA-A7BEEDF1A27F}" dt="2022-12-06T19:39:31.981" v="36" actId="20577"/>
        <pc:sldMkLst>
          <pc:docMk/>
          <pc:sldMk cId="0" sldId="265"/>
        </pc:sldMkLst>
        <pc:spChg chg="mod">
          <ac:chgData name="Carli Hansen" userId="bcafb5cc-c472-48e4-901a-b2958ad60e60" providerId="ADAL" clId="{CC04F6EF-7645-433C-B4BA-A7BEEDF1A27F}" dt="2022-12-06T19:39:31.981" v="36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Carli Hansen" userId="bcafb5cc-c472-48e4-901a-b2958ad60e60" providerId="ADAL" clId="{CC04F6EF-7645-433C-B4BA-A7BEEDF1A27F}" dt="2022-12-06T19:39:40.802" v="38" actId="20577"/>
        <pc:sldMkLst>
          <pc:docMk/>
          <pc:sldMk cId="0" sldId="266"/>
        </pc:sldMkLst>
        <pc:spChg chg="mod">
          <ac:chgData name="Carli Hansen" userId="bcafb5cc-c472-48e4-901a-b2958ad60e60" providerId="ADAL" clId="{CC04F6EF-7645-433C-B4BA-A7BEEDF1A27F}" dt="2022-12-06T19:39:40.802" v="38" actId="20577"/>
          <ac:spMkLst>
            <pc:docMk/>
            <pc:sldMk cId="0" sldId="26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01493-5BCD-4E1B-888C-7BDB7AB61A82}" type="datetimeFigureOut">
              <a:rPr lang="en-US" smtClean="0"/>
              <a:pPr/>
              <a:t>12/6/2022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3FA0B-B443-4806-A101-0F614136F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One-Sample T-Tests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R. Garner, DePaul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key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Comparing the test-statistic value to the critical value—is it discrepant enough?</a:t>
            </a:r>
          </a:p>
          <a:p>
            <a:r>
              <a:rPr lang="en-US" dirty="0"/>
              <a:t>Reject or fail to reject the null hypothesis.</a:t>
            </a:r>
          </a:p>
          <a:p>
            <a:r>
              <a:rPr lang="en-US" dirty="0"/>
              <a:t>P-value—probability of Type I error.</a:t>
            </a:r>
          </a:p>
          <a:p>
            <a:r>
              <a:rPr lang="en-US" dirty="0"/>
              <a:t>P-value must be small—the smaller the better (the higher the level of significance)—</a:t>
            </a:r>
            <a:r>
              <a:rPr lang="en-US" b="1" dirty="0"/>
              <a:t>less than 0.05 (that’s 5/100).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 t-test cannot tell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Whether the consultant is honest </a:t>
            </a:r>
            <a:r>
              <a:rPr lang="en-US"/>
              <a:t>or not.</a:t>
            </a:r>
            <a:endParaRPr lang="en-US" dirty="0"/>
          </a:p>
          <a:p>
            <a:r>
              <a:rPr lang="en-US" dirty="0"/>
              <a:t>Whether the random sample (or other type of probability sample) was drawn correctly.</a:t>
            </a:r>
          </a:p>
          <a:p>
            <a:r>
              <a:rPr lang="en-US" dirty="0"/>
              <a:t>The cost (money, effort, etc.) of changing curricula—even if the new curriculum is statistically significantly better, is it worth making the change?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story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educational consulting firm claims its new reading curriculum improves the mean reading score of children.</a:t>
            </a:r>
          </a:p>
          <a:p>
            <a:r>
              <a:rPr lang="en-US" dirty="0"/>
              <a:t>Last year the mean score in the school system (for all the kids) was 100. </a:t>
            </a:r>
          </a:p>
          <a:p>
            <a:r>
              <a:rPr lang="en-US" dirty="0"/>
              <a:t>For each of the following scenarios: does the data support the claim that the new curriculum improves the mean score?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random sample of 100 kids was taught the new curriculum.</a:t>
            </a:r>
          </a:p>
          <a:p>
            <a:r>
              <a:rPr lang="en-US" dirty="0"/>
              <a:t>Their mean score was 102 with an SD of 10.</a:t>
            </a:r>
          </a:p>
          <a:p>
            <a:r>
              <a:rPr lang="en-US" dirty="0"/>
              <a:t>Significant improvement or just random fluctuation—sampling error?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random sample of 36 kids was taught the new curriculum.</a:t>
            </a:r>
          </a:p>
          <a:p>
            <a:r>
              <a:rPr lang="en-US" dirty="0"/>
              <a:t>Their mean score was 102 with an SD of 10.</a:t>
            </a:r>
          </a:p>
          <a:p>
            <a:r>
              <a:rPr lang="en-US" dirty="0"/>
              <a:t>Significant improvement or just random fluctuation—sampling error?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random sample of 400 kids was taught the new curriculum.</a:t>
            </a:r>
          </a:p>
          <a:p>
            <a:r>
              <a:rPr lang="en-US" dirty="0"/>
              <a:t>Their mean score was 102 with an SD of 5.</a:t>
            </a:r>
          </a:p>
          <a:p>
            <a:r>
              <a:rPr lang="en-US" dirty="0"/>
              <a:t>Significant improvement or just random fluctuation—sampling error?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random sample of 100 kids was taught the new curriculum.</a:t>
            </a:r>
          </a:p>
          <a:p>
            <a:r>
              <a:rPr lang="en-US" dirty="0"/>
              <a:t>Their mean score was 101 with an SD of 16.</a:t>
            </a:r>
          </a:p>
          <a:p>
            <a:r>
              <a:rPr lang="en-US" dirty="0"/>
              <a:t>Significant improvement or just random fluctuation—sampling error?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Scenario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random sample of 400 kids was taught the new curriculum.</a:t>
            </a:r>
          </a:p>
          <a:p>
            <a:r>
              <a:rPr lang="en-US" dirty="0"/>
              <a:t>Their mean score was 99 with an SD of 4.</a:t>
            </a:r>
          </a:p>
          <a:p>
            <a:r>
              <a:rPr lang="en-US" dirty="0"/>
              <a:t>Your conclusion? (Hint: one-tailed or two-tailed t-test?)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null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was the null hypothesis for the story problem (in words, general idea)?</a:t>
            </a:r>
          </a:p>
          <a:p>
            <a:r>
              <a:rPr lang="en-US" dirty="0"/>
              <a:t>What was the formula that states the null hypothesis?</a:t>
            </a:r>
          </a:p>
          <a:p>
            <a:r>
              <a:rPr lang="en-US" dirty="0"/>
              <a:t>How do we use the null hypothesis to set up the formula for the test-statistic? (in this case, a t-test)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terms for hypothesis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Null hypothesis</a:t>
            </a:r>
          </a:p>
          <a:p>
            <a:r>
              <a:rPr lang="en-US" dirty="0"/>
              <a:t>Test statistic—how discrepant is the computed value (based on the sample) from the value expected if the null hypothesis is true?</a:t>
            </a:r>
          </a:p>
          <a:p>
            <a:r>
              <a:rPr lang="en-US" dirty="0"/>
              <a:t>Standard error</a:t>
            </a:r>
          </a:p>
          <a:p>
            <a:r>
              <a:rPr lang="en-US" dirty="0"/>
              <a:t>Critical value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452</Words>
  <Application>Microsoft Office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One-Sample T-Tests</vt:lpstr>
      <vt:lpstr>A story problem</vt:lpstr>
      <vt:lpstr>Scenario 1</vt:lpstr>
      <vt:lpstr>Scenario 2</vt:lpstr>
      <vt:lpstr>Scenario 3</vt:lpstr>
      <vt:lpstr>Scenario 4</vt:lpstr>
      <vt:lpstr>Scenario 5</vt:lpstr>
      <vt:lpstr>The null hypothesis</vt:lpstr>
      <vt:lpstr>Key terms for hypothesis testing</vt:lpstr>
      <vt:lpstr>More key terms</vt:lpstr>
      <vt:lpstr>What a t-test cannot tell us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One-sample t-tests</dc:title>
  <dc:creator>owner</dc:creator>
  <cp:lastModifiedBy>Carli Hansen</cp:lastModifiedBy>
  <cp:revision>13</cp:revision>
  <dcterms:created xsi:type="dcterms:W3CDTF">2009-09-26T20:29:21Z</dcterms:created>
  <dcterms:modified xsi:type="dcterms:W3CDTF">2022-12-06T19:39:47Z</dcterms:modified>
</cp:coreProperties>
</file>